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880D2-65CE-417C-86E2-FA4B4B637878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40A39-741B-4174-B0ED-6D5507856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ED6E79-E134-5047-AD69-2004A95E84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4484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891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1"/>
            <a:ext cx="27432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1"/>
            <a:ext cx="8026400" cy="5516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8819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8830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0010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454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2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333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710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832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0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078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FTIRspect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062" y="1134230"/>
            <a:ext cx="7783422" cy="53141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21" name="Picture 5" descr="IMG_067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8" y="819150"/>
            <a:ext cx="3682647" cy="276258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24" name="Picture 8" descr="20080318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8" y="3791308"/>
            <a:ext cx="3682647" cy="29461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5" name="Rectangle 9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096750" cy="381000"/>
          </a:xfrm>
        </p:spPr>
        <p:txBody>
          <a:bodyPr/>
          <a:lstStyle/>
          <a:p>
            <a:r>
              <a:rPr lang="en-US" dirty="0"/>
              <a:t>Downwelling IR Example for Clear and Cloudy Sky Conditions.  Measurements during ATMS360 Instrumentation Course.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Aptos</vt:lpstr>
      <vt:lpstr>Arial</vt:lpstr>
      <vt:lpstr>Blank Presentation</vt:lpstr>
      <vt:lpstr>Downwelling IR Example for Clear and Cloudy Sky Conditions.  Measurements during ATMS360 Instrumentation Course.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 P Arnott</dc:creator>
  <cp:lastModifiedBy>W P Arnott</cp:lastModifiedBy>
  <cp:revision>1</cp:revision>
  <dcterms:created xsi:type="dcterms:W3CDTF">2025-08-27T16:45:20Z</dcterms:created>
  <dcterms:modified xsi:type="dcterms:W3CDTF">2025-08-27T16:51:54Z</dcterms:modified>
</cp:coreProperties>
</file>